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19"/>
  </p:notesMasterIdLst>
  <p:handoutMasterIdLst>
    <p:handoutMasterId r:id="rId20"/>
  </p:handoutMasterIdLst>
  <p:sldIdLst>
    <p:sldId id="258" r:id="rId2"/>
    <p:sldId id="260" r:id="rId3"/>
    <p:sldId id="261" r:id="rId4"/>
    <p:sldId id="271" r:id="rId5"/>
    <p:sldId id="263" r:id="rId6"/>
    <p:sldId id="274" r:id="rId7"/>
    <p:sldId id="275" r:id="rId8"/>
    <p:sldId id="276" r:id="rId9"/>
    <p:sldId id="277" r:id="rId10"/>
    <p:sldId id="278" r:id="rId11"/>
    <p:sldId id="279" r:id="rId12"/>
    <p:sldId id="272" r:id="rId13"/>
    <p:sldId id="273" r:id="rId14"/>
    <p:sldId id="264" r:id="rId15"/>
    <p:sldId id="269" r:id="rId16"/>
    <p:sldId id="266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akata" initials="r" lastIdx="1" clrIdx="0">
    <p:extLst>
      <p:ext uri="{19B8F6BF-5375-455C-9EA6-DF929625EA0E}">
        <p15:presenceInfo xmlns:p15="http://schemas.microsoft.com/office/powerpoint/2012/main" userId="ragaka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00"/>
    <a:srgbClr val="E5D9B0"/>
    <a:srgbClr val="E3CC97"/>
    <a:srgbClr val="E0C082"/>
    <a:srgbClr val="C5C5C5"/>
    <a:srgbClr val="1A2A46"/>
    <a:srgbClr val="FDFDFD"/>
    <a:srgbClr val="E2C68C"/>
    <a:srgbClr val="F0F0F0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90794-6BC2-4F24-BA6E-3611D9799407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/>
              <a:t>http://slideist.com/index_.html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897FE-58C4-4877-8289-3D632D0092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4539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12942-9543-4646-A6BF-81AB3457998B}" type="datetimeFigureOut">
              <a:rPr lang="hu-HU" smtClean="0"/>
              <a:t>2023. 04. 18.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/>
              <a:t>http://slideist.com/index_.html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4892-B9D8-4EC3-BC48-8EC8F7C3A0A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0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9087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05835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541567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38311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/>
              <a:t>Asıl metin stillerini düzenle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48979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/>
              <a:t>Asıl metin stillerini düzenle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94289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/>
              <a:t>Asıl metin stillerini düzenle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948632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</a:blip>
          <a:srcRect/>
          <a:stretch>
            <a:fillRect t="-2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08036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tr-TR"/>
              <a:t>Resim eklemek için simgeye tıklayın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2167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40782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5021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tr-TR"/>
              <a:t>Resim eklemek için simgeye tıklayın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103259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77906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0244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/>
              <a:t>Asıl metin stillerini düzenle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973423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/>
              <a:t> </a:t>
            </a:r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81072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/>
              <a:t>Asıl metin stillerini düzenle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1340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/>
              <a:t>Asıl metin stillerini düzenle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7918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40497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</p:spTree>
    <p:extLst>
      <p:ext uri="{BB962C8B-B14F-4D97-AF65-F5344CB8AC3E}">
        <p14:creationId xmlns:p14="http://schemas.microsoft.com/office/powerpoint/2010/main" val="366713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468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8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410444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87950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4" y="5087074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rgbClr val="E0C082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894" y="6080179"/>
            <a:ext cx="11140751" cy="48266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DFDFD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dirty="0"/>
              <a:t>Asıl alt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11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061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86251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4465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6217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0794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2656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2" r:id="rId2"/>
    <p:sldLayoutId id="2147483896" r:id="rId3"/>
    <p:sldLayoutId id="2147483897" r:id="rId4"/>
    <p:sldLayoutId id="2147483865" r:id="rId5"/>
    <p:sldLayoutId id="2147483893" r:id="rId6"/>
    <p:sldLayoutId id="2147483894" r:id="rId7"/>
    <p:sldLayoutId id="2147483867" r:id="rId8"/>
    <p:sldLayoutId id="2147483890" r:id="rId9"/>
    <p:sldLayoutId id="2147483866" r:id="rId10"/>
    <p:sldLayoutId id="2147483880" r:id="rId11"/>
    <p:sldLayoutId id="2147483885" r:id="rId12"/>
    <p:sldLayoutId id="2147483881" r:id="rId13"/>
    <p:sldLayoutId id="2147483876" r:id="rId14"/>
    <p:sldLayoutId id="2147483883" r:id="rId15"/>
    <p:sldLayoutId id="2147483884" r:id="rId16"/>
    <p:sldLayoutId id="2147483877" r:id="rId17"/>
    <p:sldLayoutId id="2147483868" r:id="rId18"/>
    <p:sldLayoutId id="2147483891" r:id="rId19"/>
    <p:sldLayoutId id="2147483869" r:id="rId20"/>
    <p:sldLayoutId id="2147483870" r:id="rId21"/>
    <p:sldLayoutId id="2147483871" r:id="rId22"/>
    <p:sldLayoutId id="2147483872" r:id="rId23"/>
    <p:sldLayoutId id="2147483889" r:id="rId24"/>
    <p:sldLayoutId id="2147483878" r:id="rId25"/>
    <p:sldLayoutId id="2147483886" r:id="rId26"/>
    <p:sldLayoutId id="2147483888" r:id="rId27"/>
    <p:sldLayoutId id="2147483873" r:id="rId28"/>
    <p:sldLayoutId id="2147483887" r:id="rId29"/>
    <p:sldLayoutId id="2147483874" r:id="rId30"/>
    <p:sldLayoutId id="2147483875" r:id="rId31"/>
    <p:sldLayoutId id="2147483898" r:id="rId32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mailto:sdemir@outlook.com.tr?subject=OKU" TargetMode="External"/><Relationship Id="rId7" Type="http://schemas.openxmlformats.org/officeDocument/2006/relationships/hyperlink" Target="https://twitter.com/sdemir6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www.linkedin.com/in/sdemir60/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s://www.youtube.com/channel/UCuqJ9o9btDPTNavP-f_065Q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oku/dkbhkkfomkgjdhfoockmplhmlhkckhoh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9538BF8-DA9F-4C8A-898F-ABB1DEBA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5690" y="4190035"/>
            <a:ext cx="5699467" cy="768981"/>
          </a:xfrm>
        </p:spPr>
        <p:txBody>
          <a:bodyPr/>
          <a:lstStyle/>
          <a:p>
            <a:pPr algn="l"/>
            <a:r>
              <a:rPr lang="tr-TR" sz="6000" b="1" dirty="0">
                <a:solidFill>
                  <a:srgbClr val="E0C082"/>
                </a:solidFill>
              </a:rPr>
              <a:t>OKU</a:t>
            </a:r>
            <a:endParaRPr lang="tr-TR" sz="2000" b="1" dirty="0">
              <a:solidFill>
                <a:srgbClr val="E0C082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4A3F887-AF07-4722-9432-01D403CD7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660" y="4982166"/>
            <a:ext cx="5534705" cy="463857"/>
          </a:xfrm>
        </p:spPr>
        <p:txBody>
          <a:bodyPr>
            <a:noAutofit/>
          </a:bodyPr>
          <a:lstStyle/>
          <a:p>
            <a:pPr algn="l"/>
            <a:r>
              <a:rPr lang="tr-TR" sz="3500" dirty="0">
                <a:solidFill>
                  <a:srgbClr val="FDFDFD"/>
                </a:solidFill>
              </a:rPr>
              <a:t>e-Okul Hızlı Ders Notu Girişi</a:t>
            </a:r>
          </a:p>
        </p:txBody>
      </p:sp>
      <p:pic>
        <p:nvPicPr>
          <p:cNvPr id="10" name="Resim Yer Tutucusu 9">
            <a:extLst>
              <a:ext uri="{FF2B5EF4-FFF2-40B4-BE49-F238E27FC236}">
                <a16:creationId xmlns:a16="http://schemas.microsoft.com/office/drawing/2014/main" id="{E5D417E2-595A-4F14-9A04-AFC7A2F3D26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tretch>
            <a:fillRect/>
          </a:stretch>
        </p:blipFill>
        <p:spPr>
          <a:xfrm>
            <a:off x="1338098" y="1365677"/>
            <a:ext cx="4943649" cy="4126646"/>
          </a:xfrm>
        </p:spPr>
      </p:pic>
    </p:spTree>
    <p:extLst>
      <p:ext uri="{BB962C8B-B14F-4D97-AF65-F5344CB8AC3E}">
        <p14:creationId xmlns:p14="http://schemas.microsoft.com/office/powerpoint/2010/main" val="2109690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157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Sesli Not Kontrolü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164476"/>
            <a:ext cx="10164574" cy="619423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Kontrol etmek istediğin sınıf, şube, ders ve not alanını seçtikten sonra sınıfı listeleyin.                                Daha sonra KONTROL butonuna tıklayarak veya </a:t>
            </a:r>
            <a:r>
              <a:rPr lang="tr-TR" sz="1800" dirty="0">
                <a:solidFill>
                  <a:srgbClr val="E0C082"/>
                </a:solidFill>
              </a:rPr>
              <a:t>Alt + K </a:t>
            </a:r>
            <a:r>
              <a:rPr lang="tr-TR" sz="1800" dirty="0" err="1"/>
              <a:t>kısayol</a:t>
            </a:r>
            <a:r>
              <a:rPr lang="tr-TR" sz="1800" dirty="0"/>
              <a:t> tuşları ile sesli not kontrolünü başlatın.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9F4C4A20-C838-4A67-A030-4D83DFF45F2A}"/>
              </a:ext>
            </a:extLst>
          </p:cNvPr>
          <p:cNvSpPr/>
          <p:nvPr/>
        </p:nvSpPr>
        <p:spPr>
          <a:xfrm>
            <a:off x="0" y="4147"/>
            <a:ext cx="12192000" cy="5395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589041D-9BE8-480E-821C-8A6FEBE97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161"/>
          <a:stretch/>
        </p:blipFill>
        <p:spPr>
          <a:xfrm>
            <a:off x="0" y="0"/>
            <a:ext cx="12192000" cy="5399315"/>
          </a:xfrm>
          <a:prstGeom prst="rect">
            <a:avLst/>
          </a:prstGeom>
        </p:spPr>
      </p:pic>
      <p:pic>
        <p:nvPicPr>
          <p:cNvPr id="9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71D68D67-6124-4F0F-BB4E-A7D02802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003" y="1567476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81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157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Sesli Not Kontrolü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164476"/>
            <a:ext cx="10164574" cy="619423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İşlem başladıktan sonra uygulama liste sırasına göre önce öğrencinin okul numarasını daha sonra notunu okuyacaktır. Giriş yaptığın sıraya göre kontrol etmek istersen bunu not giriş aşamasında yapmalısın.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9F4C4A20-C838-4A67-A030-4D83DFF45F2A}"/>
              </a:ext>
            </a:extLst>
          </p:cNvPr>
          <p:cNvSpPr/>
          <p:nvPr/>
        </p:nvSpPr>
        <p:spPr>
          <a:xfrm>
            <a:off x="0" y="4147"/>
            <a:ext cx="12192000" cy="5395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71D68D67-6124-4F0F-BB4E-A7D02802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003" y="1567476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0218B1A-2177-4699-BA34-3CFA13D4D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53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2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9538BF8-DA9F-4C8A-898F-ABB1DEBA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5690" y="4190035"/>
            <a:ext cx="5699467" cy="768981"/>
          </a:xfrm>
        </p:spPr>
        <p:txBody>
          <a:bodyPr/>
          <a:lstStyle/>
          <a:p>
            <a:pPr algn="l"/>
            <a:r>
              <a:rPr lang="tr-TR" sz="6000" b="1" dirty="0">
                <a:solidFill>
                  <a:srgbClr val="E0C082"/>
                </a:solidFill>
              </a:rPr>
              <a:t>OKU</a:t>
            </a:r>
            <a:endParaRPr lang="tr-TR" sz="2000" b="1" dirty="0">
              <a:solidFill>
                <a:srgbClr val="E0C082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4A3F887-AF07-4722-9432-01D403CD7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660" y="4982166"/>
            <a:ext cx="5534705" cy="463857"/>
          </a:xfrm>
        </p:spPr>
        <p:txBody>
          <a:bodyPr>
            <a:noAutofit/>
          </a:bodyPr>
          <a:lstStyle/>
          <a:p>
            <a:pPr algn="l"/>
            <a:r>
              <a:rPr lang="tr-TR" sz="3500" dirty="0">
                <a:solidFill>
                  <a:srgbClr val="FDFDFD"/>
                </a:solidFill>
              </a:rPr>
              <a:t>e-Okul Hızlı Ders Notu Girişi</a:t>
            </a:r>
          </a:p>
        </p:txBody>
      </p:sp>
      <p:pic>
        <p:nvPicPr>
          <p:cNvPr id="10" name="Resim Yer Tutucusu 9">
            <a:extLst>
              <a:ext uri="{FF2B5EF4-FFF2-40B4-BE49-F238E27FC236}">
                <a16:creationId xmlns:a16="http://schemas.microsoft.com/office/drawing/2014/main" id="{E5D417E2-595A-4F14-9A04-AFC7A2F3D26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tretch>
            <a:fillRect/>
          </a:stretch>
        </p:blipFill>
        <p:spPr>
          <a:xfrm>
            <a:off x="1338098" y="1365677"/>
            <a:ext cx="4943649" cy="4126646"/>
          </a:xfrm>
        </p:spPr>
      </p:pic>
      <p:sp>
        <p:nvSpPr>
          <p:cNvPr id="5" name="Unvan 1">
            <a:extLst>
              <a:ext uri="{FF2B5EF4-FFF2-40B4-BE49-F238E27FC236}">
                <a16:creationId xmlns:a16="http://schemas.microsoft.com/office/drawing/2014/main" id="{62248B92-2E98-4E32-8F12-89D19B591E59}"/>
              </a:ext>
            </a:extLst>
          </p:cNvPr>
          <p:cNvSpPr txBox="1">
            <a:spLocks/>
          </p:cNvSpPr>
          <p:nvPr/>
        </p:nvSpPr>
        <p:spPr>
          <a:xfrm>
            <a:off x="7648799" y="4342596"/>
            <a:ext cx="2257847" cy="463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0" kern="1200" spc="-12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u="sng" dirty="0">
                <a:solidFill>
                  <a:srgbClr val="E0C082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111827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157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Sınıf Not Çizelgesini İndirin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164476"/>
            <a:ext cx="10164574" cy="619423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Not girişi yapmak istediğin sınıfa ait not çizelgesini                                                                             eklenti ekranındaki İNDİR ikonuna tıklayarak indirebilirsin.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9F4C4A20-C838-4A67-A030-4D83DFF45F2A}"/>
              </a:ext>
            </a:extLst>
          </p:cNvPr>
          <p:cNvSpPr/>
          <p:nvPr/>
        </p:nvSpPr>
        <p:spPr>
          <a:xfrm>
            <a:off x="0" y="4147"/>
            <a:ext cx="12192000" cy="5395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2A9C7F4-C5BC-41AE-B16F-AC2E8EC393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66"/>
          <a:stretch/>
        </p:blipFill>
        <p:spPr>
          <a:xfrm>
            <a:off x="0" y="0"/>
            <a:ext cx="12192000" cy="5399315"/>
          </a:xfrm>
          <a:prstGeom prst="rect">
            <a:avLst/>
          </a:prstGeom>
        </p:spPr>
      </p:pic>
      <p:pic>
        <p:nvPicPr>
          <p:cNvPr id="9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71D68D67-6124-4F0F-BB4E-A7D02802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138" y="1556843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7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157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Sınıf Not Çizelgesini Doldurun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151777"/>
            <a:ext cx="10164574" cy="365582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İndirmiş olduğun sınıf not çizelgelerine girişleri yapın. Sınav kağıtlarını okuma işlemi sırasında anlık olarak yapman sana zaman kazandıracaktır. Birden fazla not girişi yapabilirsin.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F418AF00-4F5A-485A-94A2-11CC6E0C77CC}"/>
              </a:ext>
            </a:extLst>
          </p:cNvPr>
          <p:cNvSpPr/>
          <p:nvPr/>
        </p:nvSpPr>
        <p:spPr>
          <a:xfrm>
            <a:off x="0" y="4147"/>
            <a:ext cx="12192000" cy="5395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9BF6F81-1DF5-4C5A-B6D3-C06A26D96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462"/>
          <a:stretch/>
        </p:blipFill>
        <p:spPr>
          <a:xfrm>
            <a:off x="0" y="0"/>
            <a:ext cx="12189625" cy="5395168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A834E926-BA6C-453B-B710-130A43756806}"/>
              </a:ext>
            </a:extLst>
          </p:cNvPr>
          <p:cNvSpPr/>
          <p:nvPr/>
        </p:nvSpPr>
        <p:spPr>
          <a:xfrm>
            <a:off x="7632887" y="2294774"/>
            <a:ext cx="768163" cy="214881"/>
          </a:xfrm>
          <a:prstGeom prst="rect">
            <a:avLst/>
          </a:prstGeom>
          <a:solidFill>
            <a:srgbClr val="D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762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157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Sınıf Not Çizelgesini Yükleyin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139076"/>
            <a:ext cx="10164574" cy="619423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Not girişini tamamladığın </a:t>
            </a:r>
            <a:r>
              <a:rPr lang="tr-TR" sz="1800" dirty="0" err="1"/>
              <a:t>excel</a:t>
            </a:r>
            <a:r>
              <a:rPr lang="tr-TR" sz="1800" dirty="0"/>
              <a:t> dosyalarını                                                                                             eklenti ekranındaki YÜKLE butonu ile e-okul sistemine yükleyebilirsin.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9F4C4A20-C838-4A67-A030-4D83DFF45F2A}"/>
              </a:ext>
            </a:extLst>
          </p:cNvPr>
          <p:cNvSpPr/>
          <p:nvPr/>
        </p:nvSpPr>
        <p:spPr>
          <a:xfrm>
            <a:off x="0" y="4147"/>
            <a:ext cx="12192000" cy="5395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0A791D3-807D-4392-A70A-0560CC660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72"/>
          <a:stretch/>
        </p:blipFill>
        <p:spPr>
          <a:xfrm>
            <a:off x="-1" y="0"/>
            <a:ext cx="12197551" cy="5395169"/>
          </a:xfrm>
          <a:prstGeom prst="rect">
            <a:avLst/>
          </a:prstGeom>
        </p:spPr>
      </p:pic>
      <p:pic>
        <p:nvPicPr>
          <p:cNvPr id="9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71D68D67-6124-4F0F-BB4E-A7D02802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313" y="1529376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35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157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Sınıf Not Çizelgesini Kaydedin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164476"/>
            <a:ext cx="10164574" cy="619423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Sınıf not çizelgelerini yükleme işlemi tamamlandıktan sonra başarılı girişler yeşil, boş veya hatalı girişler ise kırmızı olarak renklendirilir. Kontrollerin sonrasında kaydetme işlemini yapabilirsin.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6017F51F-FB1A-45E3-9B22-27D307AB9C84}"/>
              </a:ext>
            </a:extLst>
          </p:cNvPr>
          <p:cNvSpPr/>
          <p:nvPr/>
        </p:nvSpPr>
        <p:spPr>
          <a:xfrm>
            <a:off x="0" y="4147"/>
            <a:ext cx="12192000" cy="5395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A32391F-1B5D-4D48-BE00-D705BE225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234"/>
          <a:stretch/>
        </p:blipFill>
        <p:spPr>
          <a:xfrm>
            <a:off x="0" y="0"/>
            <a:ext cx="12192000" cy="53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5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4276A90-433D-488D-B5EB-D731C926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862" y="2342612"/>
            <a:ext cx="2684276" cy="2172776"/>
          </a:xfrm>
          <a:prstGeom prst="rect">
            <a:avLst/>
          </a:prstGeom>
        </p:spPr>
      </p:pic>
      <p:pic>
        <p:nvPicPr>
          <p:cNvPr id="17" name="Resim 16">
            <a:hlinkClick r:id="rId3"/>
            <a:extLst>
              <a:ext uri="{FF2B5EF4-FFF2-40B4-BE49-F238E27FC236}">
                <a16:creationId xmlns:a16="http://schemas.microsoft.com/office/drawing/2014/main" id="{84A68811-0D27-429F-B1E9-1F1FCFE01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500" y="5945307"/>
            <a:ext cx="720000" cy="720000"/>
          </a:xfrm>
          <a:prstGeom prst="rect">
            <a:avLst/>
          </a:prstGeom>
        </p:spPr>
      </p:pic>
      <p:pic>
        <p:nvPicPr>
          <p:cNvPr id="19" name="Resim 18">
            <a:hlinkClick r:id="rId5"/>
            <a:extLst>
              <a:ext uri="{FF2B5EF4-FFF2-40B4-BE49-F238E27FC236}">
                <a16:creationId xmlns:a16="http://schemas.microsoft.com/office/drawing/2014/main" id="{A661EB54-FCE7-4A81-BF85-B1D110398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7500" y="5945307"/>
            <a:ext cx="720000" cy="720000"/>
          </a:xfrm>
          <a:prstGeom prst="rect">
            <a:avLst/>
          </a:prstGeom>
        </p:spPr>
      </p:pic>
      <p:pic>
        <p:nvPicPr>
          <p:cNvPr id="21" name="Resim 20">
            <a:hlinkClick r:id="rId7"/>
            <a:extLst>
              <a:ext uri="{FF2B5EF4-FFF2-40B4-BE49-F238E27FC236}">
                <a16:creationId xmlns:a16="http://schemas.microsoft.com/office/drawing/2014/main" id="{88BBC6BA-65DF-4048-969E-7DA0776563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4500" y="5947500"/>
            <a:ext cx="720000" cy="720000"/>
          </a:xfrm>
          <a:prstGeom prst="rect">
            <a:avLst/>
          </a:prstGeom>
        </p:spPr>
      </p:pic>
      <p:pic>
        <p:nvPicPr>
          <p:cNvPr id="23" name="Resim 22">
            <a:hlinkClick r:id="rId9"/>
            <a:extLst>
              <a:ext uri="{FF2B5EF4-FFF2-40B4-BE49-F238E27FC236}">
                <a16:creationId xmlns:a16="http://schemas.microsoft.com/office/drawing/2014/main" id="{5BA52FD8-0E12-49E7-BDBF-FC66B7ABCC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81500" y="59475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9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856FA28F-E360-46B3-A767-E9DC1F0E2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78"/>
          <a:stretch/>
        </p:blipFill>
        <p:spPr>
          <a:xfrm>
            <a:off x="-1" y="0"/>
            <a:ext cx="12191999" cy="5395168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91943"/>
            <a:ext cx="10048825" cy="619424"/>
          </a:xfrm>
        </p:spPr>
        <p:txBody>
          <a:bodyPr/>
          <a:lstStyle/>
          <a:p>
            <a:pPr algn="l"/>
            <a:r>
              <a:rPr lang="tr-TR" sz="3000" dirty="0" err="1"/>
              <a:t>Chrome</a:t>
            </a:r>
            <a:r>
              <a:rPr lang="tr-TR" sz="3000" dirty="0"/>
              <a:t> Web Mağazasında Bulun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253377"/>
            <a:ext cx="10164574" cy="365582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Eklentiye </a:t>
            </a:r>
            <a:r>
              <a:rPr lang="tr-TR" sz="1800" dirty="0" err="1"/>
              <a:t>google</a:t>
            </a:r>
            <a:r>
              <a:rPr lang="tr-TR" sz="1800" dirty="0"/>
              <a:t> da arama yaparak veya </a:t>
            </a:r>
            <a:r>
              <a:rPr lang="tr-TR" sz="1800" dirty="0">
                <a:solidFill>
                  <a:srgbClr val="E0C0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</a:t>
            </a:r>
            <a:r>
              <a:rPr lang="tr-TR" sz="1800" dirty="0"/>
              <a:t> tıklayarak erişebilirsin.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4F821E46-ABC7-4D36-9CE8-E8406C26BADC}"/>
              </a:ext>
            </a:extLst>
          </p:cNvPr>
          <p:cNvSpPr/>
          <p:nvPr/>
        </p:nvSpPr>
        <p:spPr>
          <a:xfrm>
            <a:off x="1872343" y="3370944"/>
            <a:ext cx="7634514" cy="1694542"/>
          </a:xfrm>
          <a:prstGeom prst="rect">
            <a:avLst/>
          </a:prstGeom>
          <a:noFill/>
          <a:ln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6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CA21AA32-9F75-40D9-9C41-E27C4C6EF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698" y="3701008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2D317E5-5887-4C06-88F2-F795877B9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88"/>
          <a:stretch/>
        </p:blipFill>
        <p:spPr>
          <a:xfrm>
            <a:off x="0" y="0"/>
            <a:ext cx="12192000" cy="53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7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919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Tarayıcınıza Ekleyin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253377"/>
            <a:ext cx="10164574" cy="365582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OKU eklentisini mağazada açtıktan sonra "</a:t>
            </a:r>
            <a:r>
              <a:rPr lang="tr-TR" sz="1800" dirty="0" err="1"/>
              <a:t>Chrome’a</a:t>
            </a:r>
            <a:r>
              <a:rPr lang="tr-TR" sz="1800" dirty="0"/>
              <a:t> Ekle" diyerek aktif hale getirebilirsin.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EF1A0F9-7C9D-4BB9-80E3-8409B5A00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34"/>
          <a:stretch/>
        </p:blipFill>
        <p:spPr>
          <a:xfrm>
            <a:off x="0" y="0"/>
            <a:ext cx="12192000" cy="5395168"/>
          </a:xfrm>
          <a:prstGeom prst="rect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33B7F060-DF1C-4F57-854F-8110207DAC34}"/>
              </a:ext>
            </a:extLst>
          </p:cNvPr>
          <p:cNvSpPr/>
          <p:nvPr/>
        </p:nvSpPr>
        <p:spPr>
          <a:xfrm>
            <a:off x="5432612" y="5218949"/>
            <a:ext cx="394447" cy="131483"/>
          </a:xfrm>
          <a:prstGeom prst="rect">
            <a:avLst/>
          </a:prstGeom>
          <a:solidFill>
            <a:srgbClr val="D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207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9538BF8-DA9F-4C8A-898F-ABB1DEBA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5690" y="4190035"/>
            <a:ext cx="5699467" cy="768981"/>
          </a:xfrm>
        </p:spPr>
        <p:txBody>
          <a:bodyPr/>
          <a:lstStyle/>
          <a:p>
            <a:pPr algn="l"/>
            <a:r>
              <a:rPr lang="tr-TR" sz="6000" b="1" dirty="0">
                <a:solidFill>
                  <a:srgbClr val="E0C082"/>
                </a:solidFill>
              </a:rPr>
              <a:t>OKU</a:t>
            </a:r>
            <a:endParaRPr lang="tr-TR" sz="2000" b="1" dirty="0">
              <a:solidFill>
                <a:srgbClr val="E0C082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4A3F887-AF07-4722-9432-01D403CD7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660" y="4982166"/>
            <a:ext cx="5534705" cy="463857"/>
          </a:xfrm>
        </p:spPr>
        <p:txBody>
          <a:bodyPr>
            <a:noAutofit/>
          </a:bodyPr>
          <a:lstStyle/>
          <a:p>
            <a:pPr algn="l"/>
            <a:r>
              <a:rPr lang="tr-TR" sz="3500" dirty="0">
                <a:solidFill>
                  <a:srgbClr val="FDFDFD"/>
                </a:solidFill>
              </a:rPr>
              <a:t>e-Okul Hızlı Ders Notu Girişi</a:t>
            </a:r>
          </a:p>
        </p:txBody>
      </p:sp>
      <p:pic>
        <p:nvPicPr>
          <p:cNvPr id="10" name="Resim Yer Tutucusu 9">
            <a:extLst>
              <a:ext uri="{FF2B5EF4-FFF2-40B4-BE49-F238E27FC236}">
                <a16:creationId xmlns:a16="http://schemas.microsoft.com/office/drawing/2014/main" id="{E5D417E2-595A-4F14-9A04-AFC7A2F3D26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tretch>
            <a:fillRect/>
          </a:stretch>
        </p:blipFill>
        <p:spPr>
          <a:xfrm>
            <a:off x="1338098" y="1365677"/>
            <a:ext cx="4943649" cy="4126646"/>
          </a:xfrm>
        </p:spPr>
      </p:pic>
      <p:sp>
        <p:nvSpPr>
          <p:cNvPr id="5" name="Unvan 1">
            <a:extLst>
              <a:ext uri="{FF2B5EF4-FFF2-40B4-BE49-F238E27FC236}">
                <a16:creationId xmlns:a16="http://schemas.microsoft.com/office/drawing/2014/main" id="{62248B92-2E98-4E32-8F12-89D19B591E59}"/>
              </a:ext>
            </a:extLst>
          </p:cNvPr>
          <p:cNvSpPr txBox="1">
            <a:spLocks/>
          </p:cNvSpPr>
          <p:nvPr/>
        </p:nvSpPr>
        <p:spPr>
          <a:xfrm>
            <a:off x="7648799" y="4342596"/>
            <a:ext cx="2257847" cy="463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0" kern="1200" spc="-12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u="sng" dirty="0">
                <a:solidFill>
                  <a:srgbClr val="E0C082"/>
                </a:solidFill>
              </a:rPr>
              <a:t>SES</a:t>
            </a:r>
          </a:p>
        </p:txBody>
      </p:sp>
    </p:spTree>
    <p:extLst>
      <p:ext uri="{BB962C8B-B14F-4D97-AF65-F5344CB8AC3E}">
        <p14:creationId xmlns:p14="http://schemas.microsoft.com/office/powerpoint/2010/main" val="288246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157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Sesli Not Girişini Başlat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164476"/>
            <a:ext cx="10164574" cy="619423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Giriş yapmak istediğin sınıf, şube, ders ve not giriş alanını seçtikten sonra sınıfı listeleyin.                         Daha sonra OKU butonuna tıklayarak veya </a:t>
            </a:r>
            <a:r>
              <a:rPr lang="tr-TR" sz="1800" dirty="0">
                <a:solidFill>
                  <a:srgbClr val="E0C082"/>
                </a:solidFill>
              </a:rPr>
              <a:t>Alt + O </a:t>
            </a:r>
            <a:r>
              <a:rPr lang="tr-TR" sz="1800" dirty="0" err="1"/>
              <a:t>kısayol</a:t>
            </a:r>
            <a:r>
              <a:rPr lang="tr-TR" sz="1800" dirty="0"/>
              <a:t> tuşları ile sesli not girişini başlatın.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9F4C4A20-C838-4A67-A030-4D83DFF45F2A}"/>
              </a:ext>
            </a:extLst>
          </p:cNvPr>
          <p:cNvSpPr/>
          <p:nvPr/>
        </p:nvSpPr>
        <p:spPr>
          <a:xfrm>
            <a:off x="0" y="4147"/>
            <a:ext cx="12192000" cy="5395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8E8E244-7C69-48CD-A143-5ACE38759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234"/>
          <a:stretch/>
        </p:blipFill>
        <p:spPr>
          <a:xfrm>
            <a:off x="-1" y="0"/>
            <a:ext cx="12198233" cy="5428624"/>
          </a:xfrm>
          <a:prstGeom prst="rect">
            <a:avLst/>
          </a:prstGeom>
        </p:spPr>
      </p:pic>
      <p:pic>
        <p:nvPicPr>
          <p:cNvPr id="9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71D68D67-6124-4F0F-BB4E-A7D02802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194" y="147116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4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157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Sesli Not Girişi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164476"/>
            <a:ext cx="10164574" cy="619423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Sesli not girişi başladıktan sonra uygulama seni yönlendirecektir. Sesleri dikkatli takip et. İlk sesi duyduğunda öğrencinin okul numarasını (Örnek: No 42), ikinci sesi duyduğunda öğrencinin notunu (Örnek: Not 100) söyle.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9F4C4A20-C838-4A67-A030-4D83DFF45F2A}"/>
              </a:ext>
            </a:extLst>
          </p:cNvPr>
          <p:cNvSpPr/>
          <p:nvPr/>
        </p:nvSpPr>
        <p:spPr>
          <a:xfrm>
            <a:off x="0" y="4147"/>
            <a:ext cx="12192000" cy="5395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E5479EC-D6FD-4E90-857F-375F615B0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39"/>
          <a:stretch/>
        </p:blipFill>
        <p:spPr>
          <a:xfrm>
            <a:off x="0" y="0"/>
            <a:ext cx="12192000" cy="53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9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157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Sesli Not Girişini Tamamla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164476"/>
            <a:ext cx="10164574" cy="619423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Not girişi tamamlandıktan sonra ‘tamam’ diyerek işlemi bitirebilirsin.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9F4C4A20-C838-4A67-A030-4D83DFF45F2A}"/>
              </a:ext>
            </a:extLst>
          </p:cNvPr>
          <p:cNvSpPr/>
          <p:nvPr/>
        </p:nvSpPr>
        <p:spPr>
          <a:xfrm>
            <a:off x="0" y="4147"/>
            <a:ext cx="12192000" cy="5395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3E5E098-6169-4C00-9EBB-BA299A5787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2"/>
          <a:stretch/>
        </p:blipFill>
        <p:spPr>
          <a:xfrm>
            <a:off x="0" y="303"/>
            <a:ext cx="12192000" cy="5399012"/>
          </a:xfrm>
          <a:prstGeom prst="rect">
            <a:avLst/>
          </a:prstGeom>
        </p:spPr>
      </p:pic>
      <p:pic>
        <p:nvPicPr>
          <p:cNvPr id="10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B2DA2FC9-ADD2-4F7D-B19A-C40B11CA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52" y="1070993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0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157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Sesli Not Girişini Tamamla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164476"/>
            <a:ext cx="10164574" cy="619423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Not girişi tamamlandıktan sonra ‘oku’ diyerek not giriş sırasına göre                                                      uygulamanın notları okumasını isteyebilir gerekli kontrollerini yapabilirsin.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9F4C4A20-C838-4A67-A030-4D83DFF45F2A}"/>
              </a:ext>
            </a:extLst>
          </p:cNvPr>
          <p:cNvSpPr/>
          <p:nvPr/>
        </p:nvSpPr>
        <p:spPr>
          <a:xfrm>
            <a:off x="0" y="4147"/>
            <a:ext cx="12192000" cy="5395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036146C-2DEA-43AA-8B40-156636A4FB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2"/>
          <a:stretch/>
        </p:blipFill>
        <p:spPr>
          <a:xfrm>
            <a:off x="0" y="303"/>
            <a:ext cx="12192000" cy="53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3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0485A9-83FC-469C-A6F9-6018DFB05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54" y="5515743"/>
            <a:ext cx="10048825" cy="619424"/>
          </a:xfrm>
        </p:spPr>
        <p:txBody>
          <a:bodyPr/>
          <a:lstStyle/>
          <a:p>
            <a:pPr algn="l"/>
            <a:r>
              <a:rPr lang="tr-TR" sz="3000" dirty="0"/>
              <a:t>Sesli Not Girişini Tamamla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83DF526-57DD-45DE-A043-30979A623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4" y="6164476"/>
            <a:ext cx="10164574" cy="619423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Not girişi tamamlandıktan sonra ‘oku’ diyerek kontrol yapacaksan                                                        listeyi kaydetmeden önce ve ‘tamam’ komutunu kullanmadan yapmalısın. </a:t>
            </a:r>
          </a:p>
        </p:txBody>
      </p:sp>
      <p:pic>
        <p:nvPicPr>
          <p:cNvPr id="5" name="Resim Yer Tutucusu 9">
            <a:extLst>
              <a:ext uri="{FF2B5EF4-FFF2-40B4-BE49-F238E27FC236}">
                <a16:creationId xmlns:a16="http://schemas.microsoft.com/office/drawing/2014/main" id="{D04272AA-B6EE-48D9-968F-7E3A434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3" y="5751180"/>
            <a:ext cx="953688" cy="796079"/>
          </a:xfrm>
          <a:prstGeom prst="flowChartProcess">
            <a:avLst/>
          </a:prstGeom>
        </p:spPr>
      </p:pic>
      <p:pic>
        <p:nvPicPr>
          <p:cNvPr id="1028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FC6BA45C-1105-4EAA-9367-241B63E6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83" y="1814151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9F4C4A20-C838-4A67-A030-4D83DFF45F2A}"/>
              </a:ext>
            </a:extLst>
          </p:cNvPr>
          <p:cNvSpPr/>
          <p:nvPr/>
        </p:nvSpPr>
        <p:spPr>
          <a:xfrm>
            <a:off x="0" y="4147"/>
            <a:ext cx="12192000" cy="5395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C210424-91B7-452B-8F0A-52811F9A27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429"/>
          <a:stretch/>
        </p:blipFill>
        <p:spPr>
          <a:xfrm>
            <a:off x="0" y="0"/>
            <a:ext cx="12192000" cy="5399315"/>
          </a:xfrm>
          <a:prstGeom prst="rect">
            <a:avLst/>
          </a:prstGeom>
        </p:spPr>
      </p:pic>
      <p:pic>
        <p:nvPicPr>
          <p:cNvPr id="11" name="Picture 4" descr="https://dumielauxepices.net/sites/default/files/mouse-cursor-click-clipart-gif-691755-5719075.png">
            <a:extLst>
              <a:ext uri="{FF2B5EF4-FFF2-40B4-BE49-F238E27FC236}">
                <a16:creationId xmlns:a16="http://schemas.microsoft.com/office/drawing/2014/main" id="{19DB0315-8A2D-47C0-B286-68499EC1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03" y="879607"/>
            <a:ext cx="457320" cy="6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915238"/>
      </p:ext>
    </p:extLst>
  </p:cSld>
  <p:clrMapOvr>
    <a:masterClrMapping/>
  </p:clrMapOvr>
</p:sld>
</file>

<file path=ppt/theme/theme1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Yardım</Template>
  <TotalTime>1015</TotalTime>
  <Words>359</Words>
  <Application>Microsoft Office PowerPoint</Application>
  <PresentationFormat>Geniş ekran</PresentationFormat>
  <Paragraphs>34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Arial</vt:lpstr>
      <vt:lpstr>Calibri</vt:lpstr>
      <vt:lpstr>Open Sans</vt:lpstr>
      <vt:lpstr>Open Sans Light</vt:lpstr>
      <vt:lpstr>Open Sans Semibold</vt:lpstr>
      <vt:lpstr>Tw Cen MT</vt:lpstr>
      <vt:lpstr>NOWCO Master</vt:lpstr>
      <vt:lpstr>OKU</vt:lpstr>
      <vt:lpstr>Chrome Web Mağazasında Bulun</vt:lpstr>
      <vt:lpstr>Tarayıcınıza Ekleyin</vt:lpstr>
      <vt:lpstr>OKU</vt:lpstr>
      <vt:lpstr>Sesli Not Girişini Başlat</vt:lpstr>
      <vt:lpstr>Sesli Not Girişi</vt:lpstr>
      <vt:lpstr>Sesli Not Girişini Tamamla</vt:lpstr>
      <vt:lpstr>Sesli Not Girişini Tamamla</vt:lpstr>
      <vt:lpstr>Sesli Not Girişini Tamamla</vt:lpstr>
      <vt:lpstr>Sesli Not Kontrolü</vt:lpstr>
      <vt:lpstr>Sesli Not Kontrolü</vt:lpstr>
      <vt:lpstr>OKU</vt:lpstr>
      <vt:lpstr>Sınıf Not Çizelgesini İndirin</vt:lpstr>
      <vt:lpstr>Sınıf Not Çizelgesini Doldurun</vt:lpstr>
      <vt:lpstr>Sınıf Not Çizelgesini Yükleyin</vt:lpstr>
      <vt:lpstr>Sınıf Not Çizelgesini Kaydedin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OKU</dc:title>
  <dc:creator>Sinan Demir</dc:creator>
  <cp:lastModifiedBy>Sinan Demir</cp:lastModifiedBy>
  <cp:revision>52</cp:revision>
  <dcterms:created xsi:type="dcterms:W3CDTF">2019-05-24T22:11:43Z</dcterms:created>
  <dcterms:modified xsi:type="dcterms:W3CDTF">2023-04-18T19:34:33Z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